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72 72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Икенче Улы югалды һәм табылды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Кайткач, әти икенче улына ничек мөгамәлә иткән?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икенче улын куып чыгарды.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Second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икенче улын кыйнады.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Икенче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улын күрмәде.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икенче улын шатланып каршы алды.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Ул икенче улын шатланып каршы алды.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Ун мең талантлы бурычлы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- Синең кебек, хезмәттәшеңә шәфкать күрсәтергә тиеш түгел идеңме?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Патшага ун мең талантлы кеше бар иде. Патша кешегә кызганды, бурычны юкка чыгарды.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теге кеше чыккач, аңа йөз динар бурычы булган хезмәттәшләренең берсен тапты. Ул аны тотты һәм аңа ачуланды. "Бурычларыгызны кире кайтарыгыз!"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Hisәм ул хезмәттәшен төрмәгә ташлады. Патша бу хәбәрне башка хезмәтчесеннән ишеткән.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патша ачуы чыккан һәм хезмәтчесен кире чакырган. “Мин сезнең барлык бурычларыгызны юкка чыгардым, чөнки сез мине ялвардыгыз. Синең кебек, хезмәттәшләреңә шәфкать күрсәтергә тиеш түгел идеңме?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"Күктәге Атабыз сезне кичергән кебек, сез дә бер-берегезне кичерергә тиеш".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Хезмәтче ун мең талантның бик зур бурычыннан арынды.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ул йөз динар бурычы булган хезмәттәшен кичермәде.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 рәхмәтсез караш.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шулай ук Гайсә аша мәрхәмәт белән кичерелдек.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без бу мәрхәмәтне онытмасак, безгә начарлык эшләгәннәрне кичерергә кирәк.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 ахырга кадәр кичерә һәм ярата.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күпме акча патша тарафыннан язылган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йөз динар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ике йөз динар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Hundred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йөз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 мең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ун мең 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4000"/>
              <a:t>Чөнки бу улым үлде һәм яңадан тере; ул югалды һәм табылды ». Шуңа күрә алар бәйрәм итә башладылар.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- Синең кебек, хезмәттәшеңә шәфкать күрсәтергә тиеш түгел идеңме?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 82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Давыт Улына Хосанна!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Аңардан алга барган халык һәм аннан соң килгән кешеләр кычкырдылар: "Хосанна Давыт Улына!" "Ходай исеме белән килгән кеше бәхетле!" "Хосанна иң югарыда!"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Иерусалимга якынлашканда, ул ике шәкерт җибәрде: «Авылга бар, һәм аның ишәге белән ишәк табарсың. Аларны бәйләгез һәм миңа китерегез. 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Ике шәкерт авылга керделәр һәм Гайсә кушканча эшләделәр.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ишәкне таптылар. "Ходай аларга мохтаҗ." Аннары хуҗасы аларны шунда ук җибәрде.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сабый ишәк өстендә утырды һәм Иерусалимга керде. Аның алдына чыккан халык: "Хосанна Давыт Улына!" - дип кычкырдылар.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ишәккә утырганы һәм аны халык каршы алганы Изге Язмаларда язылган пәйгамбәрлек буенча эшләнде. Ләкин бу турыда беркем дә белми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"Гайсә ишәк таягына утырды, һәм халык кычкырды,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«Давыт Улына Хосанна!»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Аларның барысы да Изге Язмаларда пәйгамбәрлек ителгән.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тыңлаучанлык белән яшәгән,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Язмаларда язылганча.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иярүчеләр дә буйсынырга тиеш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сүзе.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мактауга һәм данга лаек патшабыз.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t">
                <a:solidFill>
                  <a:schemeClr val="tx1">
                    <a:lumMod val="50000"/>
                    <a:lumOff val="50000"/>
                  </a:schemeClr>
                </a:solidFill>
              </a:rPr>
              <a:t>No. 73 Алла сүзе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400"/>
              <a:t>Гайсә Лазарны үледән терелтә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Иерусалимга нәрсә утырган?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ишәк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таягы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аты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Baby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фил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дөясе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A ишәк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таягы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Аңардан алга барган халык һәм аннан соң килгән кешеләр кычкырдылар: "Хосанна Давыт Улына!" "Ходай исеме белән килгән кеше бәхетле!" "Хосанна иң югарыда!"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Минем йортым - дога йорты.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"Ул язылган," - диде ул аларга, "Минем йортым дога йорты дип аталыр", ләкин сез аны "караклар оясы" итәсез.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Иерусалим гыйбадәтханәсенә керде. Гыйбадәтханә эчендә бик күп сәүдәгәрләр һәм акча алмаштыручылар бар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акча алмаштыручыларның өстәлләрен һәм күгәрчен сатучыларның эскәмияләрен аударды. Ул анда сатып алып сатучыларның барысын да йөртте.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ачуы белән әйтте: "Минем йортым дога йорты дип аталыр, ләкин сез аны караклар оясы итәсез" дип язылган.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сәүдәгәрләрне гыйбадәтханәдән куып чыгарды һәм гыйбадәтханәдәге авыруларны савыктырды.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Гыйбадәтханә, чиркәү, гыйбадәт кылу һәм Аллага дога кылу урыны.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аны эш урынына әйләндергән халыкка ачуы чыккан.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Сез чиркәүгә нәрсә өчен киләсез?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Чиркәүдә сез Алла белән гыйбадәт һәм дога белән очрашырга тиеш.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чиркәү хуҗасы. Гайсә - безнең гыйбадәтләребезне һәм догаларыбызны чиркәүдән кабул итүче.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Гайсә аңа: "Мин - терелү һәм тормыш. Миңа ышанган кеше үлсә дә яшәр;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һәм миңа яшәгән һәм миңа ышанган кеше беркайчан да үлмәячәк. Сез моңа ышанасызмы?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гыйбадәтханәдән кемне куып чыгарган?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Яһүдләр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мәҗүсиләр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Рухани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Сәүдәгәрләр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Cha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Сәүдәгәрләр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"Ул язылган," - диде ул аларга, "Минем йортым дога йорты дип аталыр", ләкин сез аны "караклар оясы" итәсез.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үз шәкертләренең аякларын юды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Хәзер мин, сезнең Раббыгыз һәм Укытучыгыз, аякларыгызны юдым, сез дә бер-берегезнең аякларын юарга тиеш.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 белән соңгы кичке ашны үткәрде. Гайсә аның шәкертләре белән соңгы тапкыр ашаганын белә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кинәт бассейнга су китерде, һәм ул шәкертләренең аякларын бер-бер артлы юа башлады.</a:t>
            </a:r>
            <a:r xmlns:a="http://schemas.openxmlformats.org/drawingml/2006/main">
              <a:rPr lang="t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 чираты җиткәч, Питер: "Нигә Ходай аякларыбызны юа? Мин юмыйм!"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җавап бирде. "Әгәр мин аякларыгызны юмасам, сезнең һәм минем моның белән бернинди бәйләнешебез дә юк. Сез хәзер яхшы аңламыйсыз, ләкин бер көнне аңларсыз."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"Мин үрнәк булыр өчен аякларыгызны юдым. Моннан алып бер-берегезнең аякларын юыгыз һәм бер-берегезгә хезмәт итүче кешеләр булыгыз."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Дөньяда түбән кешеләр югары кешеләргә хезмәт итәләр, киресенчә, Гайсә үз шәкертләренең аякларын юып бирде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аның безнең өчен тормышы.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без Гайсәнең шәкертләре булсак, без югары урында мөгамәлә итүне теләмичә, түбән урында бер-беребезгә хезмәт итәргә шат булырга тиеш.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Беркөнне Гайсәгә хәбәр килде. “Лазар авырый. Зинһар, тиз килеп аны дәвалагыз.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иң югары кеше, ләкин ул иң түбән урынга килде һәм безнең барыбызга да хезмәт итәргә әзер.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Кем Гайсәгә аякларын юарга рөхсәт итмәгән?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Яһүд Искариот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Хәзер мин, сезнең Раббыгыз һәм Укытучыгыз, аякларыгызны юдым, сез дә бер-берегезнең аякларын юарга тиеш.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 85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калкулыкта дога кыла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Бераз читкәрәк киткәч, ул йөзе белән җиргә егылды һәм дога кылды: "Атам, мөмкин булса, бу касә миннән алынсын. Ләкин мин теләгәнчә түгел, ә сез теләгәнчә."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Кичке аштан соң, Гайсә үз шәкертләре белән Гетсимәни дигән урынга китте.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шәкертләренә әйтте: "Минем җаным кайгы-хәсрәт белән үлә. Монда калыгыз һәм минем белән уяу булыгыз. 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 Атам, мөмкин булса, бу касә миннән алынсын. Ләкин мин теләгәнчә түгел, ә сез теләгәнчә. " Гайсә чын күңелдән дога кылды. Ләкин шәкертләр тирән йокыга киттеләр.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 уятып әйтте: "Сез минем белән бер сәгать уята алмассызмы? Кара. Менә хыянәтче мине кулга алырга килә.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Гайсә аны тотарга килгән кешеләргә иярде. Бу Алла теләгәнчә хачтагы гөнаһларыбыз өчен түләү өчен үләргә тиеш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килгәнче, ул үлде.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хачтагы гөнаһларыбыз өчен үлүе авыр иде, ләкин ул тулысынча тыңлаучан иде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бу Алла ихтыяры иде.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иң элек тормышыбызда минеке түгел, ә Алла ихтыяры үтәлер дип өметләнергә тиеш.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lang="t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бу җирдә гөнаһсыз, чөнки ул Алла ихтыярын тулысынча үти.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кулга алынганчы кайда дога кылган?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Jerusalem Иерусалим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гыйбадәтханәсендә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Гетсемани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Маркның өске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бүлмәсе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Гәлиләя күле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Et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Гетсемани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Бераз читкәрәк киткәч, ул йөзе белән җиргә егылды һәм дога кылды: "Атам, мөмкин булса, бу касә миннән алынсын. Ләкин мин теләгәнчә түгел, ә сез теләгәнчә."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 86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хачта үлде.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Гайсә каты тавыш белән кычкырды: "Ата, мин синең рухымны синең кулыңа тапшырам." Бу сүзләрне әйткәч, ул соңгы сулышын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Рим солдатлары кулга алган Гайсә башына чәнечкеле таҗ киеп, мыскыл иттеләр, хачны күтәрделәр һәм тауга алып киттеләр.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Аннары, Гайсә ике җинаятьче белән бергә хачка кадакланды. Халык карап торды, хакимнәр аңа мыскыл иттеләр.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"Әти, аларны кичер, чөнки алар нәрсә эшләгәннәрен белмиләр." Гайсә аны үтерүчеләр өчен дога кылды.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Гайсә: "Бу бетте!" Ул башын иеп, рухын бирде.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Лазарның сеңлесе соңга калган Гайсәгә: "Гайсә, син монда булсаң, абыем үлмәгән булыр иде", - диде.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 вакытта гыйбадәтханәнең пәрдәсе өстән аска икегә бүленде. Shoир тетрәде, кыялар ярылды. Гайсәне кадаклаган солдатлар моны күргәч, куркуга төштеләр һәм: "Чыннан да, ул Алла Улы иде!"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Гөнаһсыз Гайсә безнең өчен газап чикте һәм үлде, һәм безнең гөнаһларыбыз өчен түләде.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безгә үзебез өчен түләргә кирәк түгел.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 ярдәмендә котылдык.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моны бер мизгелгә дә онытмаска тиеш.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хачтагы гөнаһларыбыз өчен үлеп безне коткаручы.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кем белән кадакланган?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Шәкертләр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Хатын-кызлар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Руханилар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Imin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җинаятьчеләр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Imin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җинаятьчеләр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Гайсә каты тавыш белән кычкырды: "Ата, мин синең рухымны синең кулыңа тапшырам." Бу сүзләрне әйткәч, ул соңгы сулышын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 87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Буш кабер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Шунда ул борылып, Гайсәнең басып торганын күрде, ләкин ул аның Гайсә икәнен аңламады.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Магдалалы Мәрьям кабер янына үлгән Гайсәне күрергә барды. Ләкин, кабернең таш ишеге ачык иде.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Кабердә Гайсәнең гәүдәсе юк иде. Мәрьям кемдер Гайсәнең мәетен урлаган дип уйлаган.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Фәрештә килеп сорады. - Нигә елыйсың? Мәрьям җавап бирде: "Кемдер Гайсәнең гәүдәсен урлады".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Гайсә: "Кабернең таш капкасын ал", - диде. Гайсә: "Лазар, чык", - диде.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әйләнеп кайткач, Гайсә тере килеш кайтты. Ләкин Мәрьям Гайсәне танымады. Ул Гайсәнең терелүен уйламаган.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"Мәрьям ..." Гайсә шалтыраткач кына, Мәрьям аны таный. "Хуҗам, син чыннан да терелтелдең." Гайсә үлеменнән соң өч көннән терелтелде.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Дөньяда беркем дә үлмәгән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һәм яңадан тере.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бердәнбер, үлемнән терелтелгән Гайсә әле дә исән.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Язмаларда Гайсәгә ышанучылар да терелтелә дип әйтелә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кебек.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 өметебезне югалтырга тиеш түгел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мәңгелек тормыш өчен.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үлемне җиңгән һәм терелтелгән oryиңү Хуҗасы.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Мәрьям кабердә Гайсәнең юклыгын күреп нәрсә уйлады?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терелтелде!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 Гайсәнең кабере түгел!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Кемдер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мәетен урлаган!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Шәкертләр Гайсәнең үле гәүдәсен сатып алдылар!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Кемдер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Гайсәнең мәетен урлаган!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Шунда ул борылып, Гайсәнең басып торганын күрде, ләкин ул аның Гайсә икәнен аңламады.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 88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Күккә күтәрелгән Гайсә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Бу сүзләрне әйткәч, ул аларны үз күзләре алдында алды, һәм болыт аны күзләреннән яшерде.</a:t>
            </a:r>
            <a:r xmlns:a="http://schemas.openxmlformats.org/drawingml/2006/main">
              <a:rPr lang="t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терелтелгәнен белмәгән шәкертләр курку һәм өметсезлек белән кулга алына.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Терелтелгән Гайсә килеп, алар арасында торды, кулларын һәм якларын күрсәтте һәм: "Шикләнмәгез һәм ышаныгыз", - диде.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Шунысы гаҗәп, үлеменнән соң өч көннән Лазар чыгып китте. Кешеләр моны күреп шатландылар һәм Аллаһыны данладылар.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Аннары, Гайсә Атасы Алла янына кире кайтачагын әйтте һәм Изге Рухны җибәрергә вәгъдә бирде.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Jesusәм Гайсә үз шәкертләренә дөнья ахырына кадәр Аңа шаһит булырга, Яхшы хәбәрне вәгазьләргә кушты.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 җирдәге барлык миссияләрне тәмамлагач, Гайсә үз шәкертләре алдында күккә күтәрелде. Heәм ул безгә бу җиргә бер көн кайтырга вәгъдә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шәкертләренә күккә күтәрелгәнче җир читенә кадәр яхшы хәбәр таратырга кушты.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Чиркәү - Гайсә шәкертләре төркеме.</a:t>
            </a:r>
            <a:r xmlns:a="http://schemas.openxmlformats.org/drawingml/2006/main">
              <a:rPr lang="t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шәкертләре буларак, без һәркайда яхшы хәбәрне вәгазьләргә тиеш. Без Гайсәгә шаһит булырга тиеш.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әле исән, Аллаһының уң ягында утыра, һәм ул вәгъдә ителгәнчә җиргә кайтачак.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Терелтелгән Гайсә үз шәкертләренә нәрсә күрсәтте?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Кулларда һәм аякларда тырнак билгеләре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чәнечке билгеләре о баш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Back Арткы камчы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билгеләре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Йөздәге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җәрәхәтләр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Кулларда һәм аякларда тырнак билгеләре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Бу сүзләрне әйткәч, ул аларны үз күзләре алдында алды, һәм болыт аны күзләреннән яшерде.</a:t>
            </a:r>
            <a:r xmlns:a="http://schemas.openxmlformats.org/drawingml/2006/main">
              <a:rPr lang="t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Изге Рух килде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Аларның барысы да Изге Рух белән сугарылган һәм Рух кушканча башка телләрдә сөйләшә башлаган.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әйткәнчә, шәкертләр Иерусалимда иде. Илленче көн бәйрәме килгәч, алар барысы да бер урында иде.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Лазарны терелтте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Аның сүзе белән.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беркөн үләргә тиеш, ләкин без Гайсәгә ышанганга терелергә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терелү өмете белән яшәгән христиан булырга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Кинәт көчле җил искән кебек тавыш килеп, алар утырган бөтен йортны тутырды.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һәр кешенең башында ут теле бар иде, аннары аларның барысы да Изге Рух белән сугарылып, башка телләрдә сөйләшә башладылар.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Барысы да гаҗәпләнгәч, Петер аларга Гайсә һәм Яхшы хәбәр турында вәгазьли башлады.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Кешеләр яхшы хәбәрне тыңладылар, тәүбә иттеләр һәм суга чумдырылдылар. Бу көнне 3000 нән артык кеше суга чумдырылды.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шәкертләренә Изге Рухны җибәрде.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Рух Питерга яхшы хәбәр таратыр өчен зирәклек һәм көч биргән.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Рух Гайсәгә ышанучыларның барысында да.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Онытма, Изге Рух безгә Питерга зирәклек һәм көч биргән кебек, безгә яхшы хәбәр таратыр өчен зирәклек һәм батырлык бирә.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ышанучыларга Изге Рухны җибәрә.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Рух килгәч, алар нәрсә ишеттеләр?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быргы тавышы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күк күкрәү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көчле җил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исүе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Prayers догалар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тавышы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A көчле җил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исүе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Аларның барысы да Изге Рух белән сугарылган һәм Рух кушканча башка телләрдә сөйләшә башлаган.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Филип Эфиопиягә Инҗилне сөйләде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Шуннан Филип Изге Язманың өзекләреннән башлап, аңа Гайсә турында яхшы хәбәр сөйләде.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4000"/>
              <a:t>Чөнки бу улым үлде һәм яңадан тере; ул югалды һәм табылды ». Шуңа күрә алар бәйрәм итә башладылар.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үлеләрне терелтүче тормыш остасы.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 Хуҗаның фәрештәсе Гайсәгә ышанган Филипкә: "Көньякка юл-чүл юлына бар", - диде.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Ул фәрештә әйткәнчә көньяк чүлгә китте. Ни өчен фәрештә аны җибәрде дип уйлады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вакытта Эфиопия иле өчен акча белән идарә итүче евнух Ишагыйя пәйгамбәр язмаларын укып, вагонда иде. Филип килеп сорады. "Сез укыганны аңлыйсызмы?"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"Мин моны ничек аңлый алам, - диде ул, - миңа кемдер аңлатмаса?" Филип Изге Язманың өзекләреннән башлап, аңа Гайсә турында яхшы хәбәр сөйләде.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Эфиопия Гайсәне кабул иткәч, ул үз иленә шатланып кайтты. Филип аны алып барганы өчен Изге Рухка рәхмәт әйтте.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тулысынча аңлый алмады, ләкин Изге Рух боерыгына буйсынды. Шуңа күрә ул Эфиопиягә яхшы хәбәрне вәгазьли алыр иде.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Кайвакыт без аңлый алмаган хәлгә эләгәбез.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сез Аллага ышансагыз һәм аңа шул мизгелдә Изге Рухта буйсынсагыз, сез шулай ук иманлы кеше була аласыз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Яхшы хәбәрне вәгазьләүчеләр.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без танышырга тиеш булган мөнәсәбәтләрне алып баручы.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җаваплы булган Эфиопия түрәсе нәрсә булган?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армия белән идарә итә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үз иленең пешекчесе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булган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.әр сүзнең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заряд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аның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ил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илгә табынуны контрольдә тотты.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 үз иленең акчасы белән идарә итә иде.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Шуннан Филип Изге Язманың өзекләреннән башлап, аңа Гайсә турында яхшы хәбәр сөйләде.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Шаул Гайсә белән очраша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килгәч, Лазар үлгәннән соң ничә көн үтте?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бер көн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ике көн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өч көн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дүрт көн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өч көн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Ул җиргә егылды һәм аңа: "Шаул, Шаул, нигә мине эзәрлеклисең?" - дигән тавыш ишетте.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Шаул исемле кеше бар иде, ул Гайсәгә ышанучыларны нәфрәт итте, һәм ул чиркәүне нәфрәт 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Шаул Гайсәне шулкадәр нәфрәт итте ки, ул христианнарны кулга алу өчен Дәмәшекъкә китте.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Сәяхәтендә Дәмәшекъкә якынлашканда, кинәт аның тирәсендә күктән яктылык кабынды. Ул тавыш ишетте: "Шаул, Шаул, нигә мине эзәрлеклисең?"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Син кем, Хуҗам? - дип сорады Шаул. "Мин - сез эзәрлекләгән Гайсә." Шаул Гайсәнең исәнлегенә гаҗәпләнде. Ул Гайсә үлде дип уйлады.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белән танышкан Шаул яңа кеше булды. Шуңа күрә ул Рәсүл Паул булды, ул мәҗүсиләргә яхшы хәбәр тарату өчен күп эшләде һәм күп Изге Язмалар китаплары язды.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Шаул җыелышны эзәрлекләгән кеше иде, ләкин Алла аны рәсүл дип атады.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белән танышкан Шаул элеккегә караганда бөтенләй башка тормыш белән яшәде.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нинди үзгәрешләр керттегез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Гайсә белән таныштыгызмы?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белән танышучылар элеккегә караганда башка тормыш белән яшәргә тиеш.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Шаул кебек явыз кешеләрне кичерә, аларны чакыра һәм аларны эшче итеп куя.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 өчен Шаул Дәмәшекъкә китте?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кулга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Trip Сәяхәт итү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Гыйбадәт кылу.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Яхшы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хәбәрне вәгазьләү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кулга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алу.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Ул җиргә егылды һәм аңа: "Шаул, Шаул, нигә мине эзәрлеклисең?" - дигән тавыш ишетте.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Гайсә аңа: "Мин - терелү һәм тормыш. Миңа ышанган кеше үлсә дә яшәр;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һәм миңа яшәгән һәм миңа ышанган кеше беркайчан да үлмәячәк. Сез моңа ышанасызмы?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92 92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Паулның яхшы дусты Барнаб.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Ләкин Барнаб аны алып рәсүлләргә алып килде. Ул аларга Саулның Хуҗаны ничек күргәнен һәм Раббы аның белән сөйләшкәнен, һәм Дәмәшекътә Гайсә исеме белән курыкмыйча вәгазьләгәнен сөйләде.</a:t>
            </a:r>
            <a:r xmlns:a="http://schemas.openxmlformats.org/drawingml/2006/main">
              <a:rPr lang="t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Гайсә белән танышкач, Гайсәнең шәкертләре белән очрашасы килде.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Гайсәнең шәкертләре Паулдан курыктылар. Чөнки алар Паул Гайсә белән танышкач, ул Гайсәгә ышанганын белмиләр.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 Паулга булышты. "Ул чыннан да Гайсә белән танышты һәм бөтенләй үзгәрде!"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"Мин шулай ук Паулның Дәмәшекътә вәгазьләгәнен күрдем, һәм ул христианнарны кулга алырга китте!" Шәкертләр Паул белән җиңел дуслаштылар.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Аннан соң, Барнаб белән Паул яхшы дуслаштылар һәм бергәләп яхшы хәбәр таратыр өчен бөтен дөнья буйлап сәяхәт иттеләр.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Чиркәүне эзәрлекләгән Паул Гайсә белән танышты һәм яңа кеше булды, ләкин кешеләр аңа ышанмады.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Алла Барнабны әзерләде һәм аны ясады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өчен яхшы хезмәттәш.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һәм Барнаб кебек без дә яхшы иман дуслары булырга һәм бер-беребезгә булышырга тиеш.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авырлык җибәргәндә безгә ярдәм итә торган дус җибәрә.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Паулга кем булышты һәм авыр булганда дуслашты?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Барнаб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Гайсәнең үзгәрүе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Ләкин Барнаб аны алып рәсүлләргә алып килде. Ул аларга Саулның Хуҗаны ничек күргәнен һәм Раббы аның белән сөйләшкәнен, һәм Дәмәшекътә Гайсә исеме белән курыкмыйча вәгазьләгәнен сөйләде.</a:t>
            </a:r>
            <a:r xmlns:a="http://schemas.openxmlformats.org/drawingml/2006/main">
              <a:rPr lang="t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93 93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Тормышка кире кайткан Доркас.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Петер аларның барысын да бүлмәдән җибәрде; аннары тезләнеп дога кылды. Ул үлгән хатынга таба борылып: "Табита, тор", - диде. Ул күзләрен ачты һәм Питерны күреп утырды.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исемле шәкерт бар иде, ул һәрвакыт яхшылык эшли һәм ярлыларга булыша.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Шул вакытта ул авырып үлде. Күршеләре бик кайгырдылар һәм Питерны алып кайттылар.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 килеп җиткәч, аңа ярдәм иткән һәркем елаган, бүләк итеп алган киемен күрсәткән.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аларның барысын да бүлмәдән җибәрде; аннары тезләнеп дога кылды.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«Доркас, тор!» - диде Питер. Ул күзләрен ачты һәм Питерны күреп утырды. Моны күреп, барысы да бәхетле иде һәм бу авылдагы күп кешеләр Гайсәгә ышандылар.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Гайсәнең шәкерте иде, һәм ул Гайсә эшләгәнне эшли алды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бу җирдә булганда.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шәкертләренә ул эшләгәнне эшләячәкләрен әйтте.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Гайсәнең шәкертләре.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Безгә Гайсәнең бу җирдә нәрсә эшләгәнен белергә һәм искә төшерергә һәм Гайсә кебек эшләргә кирәк.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шәкертләренә яхшы хәбәр таратыр өчен көч бирә.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Анда ул алар алдында үзгәртелде. Аның йөзе кояш кебек балкып торды, киемнәре яктылык кебек ак булды.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 Доркаска килгәч, кешеләр кайгырдылар һәм аңа нәрсә күрсәттеләр?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 Доркас ясаган кием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 Доркас ясаган ризык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улы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хаты.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Dor Доркас ясаган кием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Петер аларның барысын да бүлмәдән җибәрде; аннары тезләнеп дога кылды. Ул үлгән хатынга таба борылып: "Табита, тор", - диде. Ул күзләрен ачты һәм Питерны күреп утырды.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Корнелиус, мәҗүсиләр коткарылган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Петер белән килгән сөннәткә утырган иман итүчеләр Изге Рух бүләгенең хәтта мәҗүсиләргә дә түгелгәненә гаҗәпләнделәр.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 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Esезариядә Корнелиус исемле кеше бар иде, Италия полкы дип аталган җирдә йөзбаш.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Ул һәм аның бөтен гаиләсе диндар һәм Алладан куркучы иде; ул мохтаҗларга юмарт бирде һәм даими рәвештә Аллага дога кылды.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 Корнелиус дога кылганда Алла тавышын ишетте. "Кешеләрне Питер исемле кеше итеп җибәрегез."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Ул вакытта Петер шулай ук догада күренеш күрде. Алла аңа күктән яһүдләр ашый алмаган хайваннар бирде һәм аңа ашарга кушты.</a:t>
            </a:r>
            <a:r xmlns:a="http://schemas.openxmlformats.org/drawingml/2006/main">
              <a:rPr lang="t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"Алла чистарткан пычрак әйбер дип атамагыз."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Петер Корнелий җибәргән кешеләргә ияреп Корнелийның өенә китте.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аларга Гайсәне һәм Корнелийга һәм аның гаиләсенә яхшы хәбәр таратты. Аннары аларга Изге Рух иңде. Ул моны карап аңлады; "Хәтта мәҗүсиләр дә Гайсәгә ышансалар котылырга мөмкин!"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Гайсәгә генә ышанып котыла алыр дип уйлаган.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Алла Инҗилендә бөтен дөнья кешеләре арасында аерма юк.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Без котылсын өчен, без дөньядагы һәркемгә яхшы хәбәрне вәгазьләргә тиеш.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үзе белән Питер, Ягъкуб һәм Яхъяны алып, үзләре биек тауга күтәрделәр.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Гайсә, милләтенә яки статусына карамастан, аңа ышанган һәркемгә котылу бирә.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Дога кылганда Петер нинди күренеш күргән?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күктән иңде.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Язмалар күктән төшә.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Heaven Күктән төшкән фәрештәләр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Jewish Яһүдләр ашый алмаган хайваннар күктән иңделәр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Jewish Яһүдләр ашый алмаган хайваннар күктән иңделәр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Петер белән килгән сөннәткә утырган иман итүчеләр Изге Рух бүләгенең хәтта мәҗүсиләргә дә түгелгәненә гаҗәпләнделәр.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 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Гимннар җырлау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төрмәдә дә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Төн уртасында Паул белән Силас дога кылдылар һәм Аллага гимннар җырладылар, калган тоткыннар аларны тыңладылар.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белән Силас Филиппта яхшы хәбәр таратыр өчен бар көчләрен куйдылар. Ләкин аны нәфрәт иткән кешеләр Паул белән Силасны кыйнадылар һәм төрмәгә утырттылар.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белән Силас төрмәдә дә дога кылдылар һәм Аллаһыны данладылар. Төрмәдәгеләрнең барысы да моны тыңладылар.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Соңыннан кинәт шундый зур җир тетрәү булды, төрмә ишекләре ачылды. Төрмә сакчысы бик борчылды, чөнки ул тоткыннар кача дип уйлады.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кычкырды: "Борчылма! Без барыбыз да монда! ” - Әфәнде, котылу өчен мин нәрсә эшләргә тиеш? Төрмә сакчысы сорады.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"Хуҗабыз Гайсәгә ышаныгыз. Алайса сез һәм сезнең гаиләгез котылырсыз!" Төннең шул сәгатьендә төрмә аларны алып, яраларын юды; шуннан соң ул һәм бөтен гаиләсе суга чумдырылды.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Анда ул алар алдында үзгәртелде. Аның йөзе кояш кебек балкып торды, киемнәре яктылык кебек ак булды.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белән Силас күңелсезләнмәделәр, дога кылдылар һәм мактадылар,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кыйналсалар да.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Алла төрмә ишеген ачты һәм аларга яхшы хәбәрне вәгазьләргә мөмкинлек бирде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төрмәгә һәм аның гаиләсенә.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Авырлыклар кичергән вакытлар да бар.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сез үзегезне ташламасагыз һәм догага, мактауга күчмәсәгез, Алла сезне коткарыр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гаҗәп юл белән.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миңа барлык авырлыкларны, авырлыкларны җиңәргә көч бирә.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белән Силас төрмәдә нәрсә эшләделәр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елыйлар.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үз тормышларын сорадылар.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өметсезлеккә бирелделәр.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дога кылдылар һәм гимннар җырладылар.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Алар дога кылдылар һәм гимннар җырладылар.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Төн уртасында Паул белән Силас дога кылдылар һәм Аллага гимннар җырладылар, калган тоткыннар аларны тыңладылар.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Паул патшага Инҗилне вәгазьләде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Паул җавап бирде: "Кыска вакыт яки озын - Алладан дога кылам, сез генә түгел, бүген мине тыңлаучылар барысы да минем кебек булырга мөмкин, бу чылбырлардан кала."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яхшы хәбәр таратты һәм ахыр чиктә Иерусалимда әсир булды. Агриппа патша Паулның гөнаһлары турында сорады.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"Сезнең үзегез өчен сөйләргә рөхсәтегез бар!" Агриппа Паулга үзен якларга вакыт бирде.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бу мөмкинлектән яхшы хәбәрне вәгазьләде. "Әй патша, бу чылбырлардан кала син минем кебек булырсың дип ышанам!"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патша гөнаһ тапмады. Паул Римга барырга һәм императорга яхшы хәбәр таратырга теләгән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Шул вакытта алар алдында Муса белән Ильяс пәйда булдылар, Гайсә белән сөйләштеләр.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Паул Рим императорына мөрәҗәгать итә. Паул әсирлектә Рим императорына бару өчен көймәгә утырды.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тоткын иде, ләкин ул горурланып яхшы хәбәр таратты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үз сынау патшасы алдында.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Инҗилдән оялмады, һәм ул горур хакыйкать дип ышанды.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ышанычлы һәм кыю рәвештә Гайсә Яхшы хәбәрен очратырга тиеш.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дөньядагы иң югары кешедән күпкә югарырак.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сынау патшасы аңа сөйләргә мөмкинлек биргәндә, Паул нәрсә эшләгән?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Гайсә Инҗилен вәгазьләде.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начар кешене гаепләде.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азат ителүен сорады.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дога кылды һәм гимннар җырлады.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 Гайсә Инҗилен вәгазьләде.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Паул җавап бирде: "Кыска вакыт яки озын - Алладан дога кылам, сез генә түгел, бүген мине тыңлаучылар барысы да минем кебек булырга мөмкин, бу чылбырлардан кала."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Кораб батып бара!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һәм әйтте: "Курыкма, Паул. Сез кайсар алдында хөкем ителергә тиеш; һәм Алла сезгә мәрхәмәт белән сезнең белән йөрүчеләрнең тормышын бирде 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Паулны башка тоткыннар белән корабль белән Римга алып киттеләр.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тайфун аркасында кораб батып китү куркынычы астында иде. Барысы да куркудан калтырандылар.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Аллага дога кылды һәм кешеләргә әйтте. "Курыкма. Алла беркем дә үлмәячәк диде."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Болыт тавышы: “Бу - Мин яраткан Улым; Аның белән мин бик канәгать. Аны тыңлагыз!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 батты, ләкин Паул әйткәнчә, кешеләр бер генә үлемсез утрауга төшә алалар.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утрауда Гайсәне вәгазьләде һәм Аллага дан китерде.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дога кылды, башкаларны дәртләндерде, хәтта көймә батырга җыенган вакытта.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алар барысы да коткарылды,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әйткәнчә.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халкы дога аша һәм Алла коткаруы турындагы яхшы хәбәр өчен Алла ихтыярын дөньяга җиткерү өчен җаваплы.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дөньядагы барлык тормышның хуҗасы. Аның рөхсәтеннән башка бернәрсә дә үлми.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 тайфун белән очрашкач, Паул нәрсә эшләгән?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елады.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диңгезгә сикерде.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пилотка каршы сугышты.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Аллага дога кылды.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 Аллага дога кылды.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һәм әйтте: "Курыкма, Паул. Сез кайсар алдында хөкем ителергә тиеш; һәм Алла сезгә мәрхәмәт белән сезнең белән йөрүчеләрнең тормышын бирде 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Рәсүлләр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98 98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Онисим өчен Паулның үтенече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Мин сиңа улым Онесим өчен мөрәҗәгать итәм, ул чылбырда булганда минем улым булды.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Филимун хезмәтчесе булган. Ләкин ул Римга хуҗасының рөхсәтеннән башка чыгып китте.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Римда төрмәдә утырган Паул белән танышты. Паул аңа яхшы хәбәр таратты, һәм ул Гайсәгә ышанды.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Моны ишеткәч, куркып җиргә егылдылар. Гайсә: "Курыкмагыз", - диде. Алар карагач, Гайсәдән башка беркемне дә күрмәделәр.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Онисимга хуҗасы Филимон янына кайтырга һәм гафу үтенергә кушты. Паул Онисимга Гайсәгә ышанучы булып яшәргә кушты.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Онесим борчылды. Чөнки ул вакытта качкан хезмәтче аның хуҗасы тарафыннан үтерелә.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Онисимга хуҗасы Филимунга аны кичерү өчен хат язган. Бу хат Библиядә «Филимон».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Паул Онисим белән Филимон арасындагы өзелгән мөнәсәбәтне яңадан бәйләде. Онисим Филимуннан гафу үтенде, һәм Филимон Онезимны кичерде.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без берәр начар эш эшләсәк, без кичерүне сорарга тиеш.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кемдер безгә начарлык эшләсә, без аларны кичерергә тиеш.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Кешеләр Гайсәгә ышаналар.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сугыш һәм конфликтлар булган җирдә тынычлык һәм татулаштыру алып килә.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Римда хуҗасы Филимоннан качканда кем белән танышкан?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Паул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Мин сиңа улым Онесим өчен мөрәҗәгать итәм, ул чылбырда булганда минем улым булды.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Тимуте, Паул шәкерте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Сезнең эчкерсез иманыгыз искә төште, ул башта Лоис әбиегездә һәм unнис әниегездә яшәгән, һәм мин ышанам, хәзер сездә дә яши.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Тимуте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Паулның Тимуте исемле шәкерте бар. Тимуте Паул белән кечкенәдән үк миссионер булып хезмәт итә.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Ике улы булган бер кеше бар иде. Икенче улы әтисеннән аңа милек өлешен алдан бирүне сорады.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бу җирдә кеше кыяфәтендә иде, ләкин ул шулай ук Алла.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үз шәкертләренә тауда кушканча,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Алла Улы дип ышанырга һәм аны игътибар белән тыңларга тиеш.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Төрмәдә утырган Паул үзенең үләчәген белә һәм яраткан шәкерте Тимутегә хат яза.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Хатта Тимуте ышанучыларны чиркәү хезмәтчесе итеп ничек өйрәтергә тиешлеге әйтелә.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Тимуте һәм иман итүчеләр Паулның хатын укыдылар һәм эзәрлекләүләрдә дә ахырга кадәр иманны югалтмаска булдылар.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 Паулның иманы аның шәкерте Тимутегә һәм кабат чиркәүләргә бирелде.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Безгә яхшы хәбәр тараткан яхшы хәбәрчеләргә һәм безгә Алла сүзен өйрәткән укытучыларга, иманыбыз һәм чиркәвебезгә рәхмәт.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Хәзер без иманыбызны җиткерергә һәм аларга өйрәнгән Алла сүзен өйрәтергә тиеш.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терелтелде һәм ул мәңге тере, аңа ышанган чиркәүләр һәм ышанучылар белән.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Paulлем көне якынлашканда Паул кемгә хат язган?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Тимуте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Ila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Тимуте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Сезнең эчкерсез иманыгыз искә төште, ул башта Лоис әбиегездә һәм unнис әниегездә яшәгән, һәм мин ышанам, хәзер сездә дә яши.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Тимуте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Джон гаҗәп күренеш күрде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Бу әйберләргә шаһитлек бирүче: "Әйе, мин тиздән киләм", - ди. Амин. Әйдә, Хуҗабыз Гайсә.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Ачылыш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матур кыяфәт белән матур балкып торган кеше.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Чиркәү эзәрлекләүләре көннән-көн көчәя барды. Аның барлык шәкертләре дә иманны саклап калдылар, һәм Яхъя берүзе Патмос белән чикләнде.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 ул быргы кебек көчле тавыш ишетте: "Күргәннәреңне төргәккә яз һәм җиде чиркәүгә җибәр".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да Гайсәне күрде. Гайсә бөтен дөнья көченә ия булган патша образы иде.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яңа күкне һәм киләчәк яңа җирне күрде. Явызлык булмас, кайгы булмас, һәм Алла белән һәрвакыт бәхет булыр.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бу күренешләрнең барысын да язган һәм аларны чиркәүләргә язган. "Иманыгызны саклагыз, чөнки Ходай кабат киләчәк!" Бу Библиянең соңгы китабы, Ачылыш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кабат бу җиргә кайтачак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бер көн судья буларак.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вакытта, ышанмаган кешеләр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Гайсәдә мәңге газап чигә,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Гайсәгә ышанучылар ләззәтләнәчәк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Бәхет белән мәңгелек тормыш.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Гайсәнең кабат килүен көтәсезме?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бу өметне югалтмаска тиеш, без бу җиргә иманыбызны ахырга кадәр сакларга тиеш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кабат җиргә патша булып кайтачак, бар нәрсәне хөкем итәчәк һәм бар нәрсәне мәңге идарә итәчәк.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шәкерте утырган утрауның исеме ничек?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Гавайи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Бу әйберләргә шаһитлек бирүче: "Әйе, мин тиздән киләм", - ди. Амин. Әйдә, Хуҗабыз Гайсә.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Ачылыш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үзгәрүен кем күрмәгән?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Анда ул алар алдында үзгәртелде. Аның йөзе кояш кебек балкып торды, киемнәре яктылык кебек ак булды.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</a:t>
            </a:r>
            <a:r xmlns:a="http://schemas.openxmlformats.org/drawingml/2006/main">
              <a:rPr lang="tt" altLang="en-US" sz="4400"/>
              <a:t> </a:t>
            </a:r>
            <a:r xmlns:a="http://schemas.openxmlformats.org/drawingml/2006/main">
              <a:rPr lang="tt" altLang="ko-KR" sz="4400"/>
              <a:t>Балаларны ярата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Гайсә моны күреп ачуы чыккан. Ул аларга: "Кечкенә балалар минем яныма килсеннәр, аларга комачауламагыз, чөнки Алла Патшалыгы аларныкы."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Ата-ана баласын Гайсәгә фатиха бирү өчен Гайсә янына китерде.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Аннары, Гайсәнең шәкертләре аны шелтәләделәр. - Балагызны Гайсә янына ничек китерергә батырчылык итәсез?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моны күреп ачуланып әйтте.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“Балаларның минем янга килүләрен туктатмагыз. Алла Патшалыгы бу балаларныкы.!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улы ерак илдәге бөтен мал-мөлкәтен әрәм итеп, аяныч хәлдә калды.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"Кечкенә бала кебек Алла Патшалыгын кабул итмәгән кеше беркайчан да кермәячәк." Ул балаларны кочагына алды, кулларын аларга куйды һәм аларга фатиха бирде.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Алла Патшалыгы бу балаларныкы дип әйтте.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Әйдәгез, Аллаһыны яратучы һәм саф, намуслы югалтмыйча Гайсәгә буйсынучы балалар булыйк,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һәм баланың чын йөрәге.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балаларны яратучы, кадерләгән һәм фатихалаган кеше.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Балалар Гайсә янына барырга тырышкач, шәкертләр нәрсә эшләделәр?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Them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Аларны шатланып каршы алдылар.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Гайсә янына бармаска шелтәләделәр.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балаларны Гайсә белән таныштырдылар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Them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Аларга ризык бирделәр һәм өйләренә җибәрделәр.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Алар Гайсә янына бармаска шелтәләделәр.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Гайсә моны күреп ачуы чыккан. Ул аларга: "Кечкенә балалар минем яныма килсеннәр, аларга комачауламагыз, чөнки Алла Патшалыгы аларныкы."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76 76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Бартимаус сукырын савыктырды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- Бар, - диде Гайсә, - сезнең иманыгыз савыкты. Шунда ук ул аны күрде һәм юлда Гайсәгә иярде.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Әрихәгә сукыр кеше килгәч, Бартимей юл читендә ялварып утыра иде.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Насаралы Гайсә икәнен ишеткәч, кычкыра башлады: "Давыт улы Гайсә, миңа шәфкать күрсәт!"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Бартимей дип атады. "Синең минем өчен нәрсә эшләвемне телисең?" Гайсә аңардан сорады. Сукыр: "Остаз, күрәсем килә" диде.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Улы аңлады, әтисе йортындагы хезмәтчеләргә караганда.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ул кире кайтты һәм әтисеннән аны үз хезмәтчеләренең берсе итеп кабул итүләрен үтенде.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Бар, - диде Гайсә, - сезнең иманыгыз савыкты. Шунда ук ул аны күрде.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Рәхмәт, Гайсә! Бартимаус Гайсәгә иярде, һәм ул аны күрергә рөхсәт 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Бартимейга: "Сез иман сезне савыктырды", - диде.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 безне коткара.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Иман эчкерсез догада күрсәтелә.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дога кылганда,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Бездә бу иман булырга тиеш.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эчкерсез догаларыбызны тыңлый һәм аларга җавап бирә.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Бартимей Гайсәдән нәрсә сорады?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Миңа күп акча бирегез.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Мин сезнең шәкертегез булырга телим.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Миңа су өстендә йөрергә рөхсәт итегез.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Again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Мин тагын күрәсем килә.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Again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Мин тагын күрәсем килә.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- Бар, - диде Гайсә, - сезнең иманыгыз савыкты. Шунда ук ул аны күрде һәм юлда Гайсәгә иярде.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Заккай агачка менде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Чөнки Адәм Улы югалганны эзләргә һәм сакларга килде.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Анда Заккай исемле бай кеше булган. Ул төп салым җыючы иде, шуңа күрә кешеләр аны нәфрәт иттеләр.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Беркөнне Гайсә Заккай яшәгән авылга килде. Гайсәне күрер өчен күп кеше җыелды.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Атасы улының ерактан килүен күрү белән, аның янына йөгерде дә аны кочаклады һәм шатланып кабул 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Заккай Гайсәне күрер өчен агачка менде. Гайсә аңа карады һәм әйтте. “Заккай, шунда ук төш. Мин бүген сезнең өегездә калырга тиеш.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"Заккай Гайсәгә карар кабул итте:" Мин мал-мөлкәтемнең яртысын ярлыларга бирермен.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"Бүген бу йортка коткару килде. Мин югалганны эзләргә һәм коткарырга килдем."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Заккай Гайсә белән очрашкач, ул үзенең иң яраткан мөлкәтен ярлыларга бирәчәкен таныды.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Сезнең өчен иң мөһиме нәрсә?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Гайсә белән очрашканнан соң нәрсәдән баш тарттыгыз?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өчен иң кадерле нәрсә - Гайсә икәнен онытмаска кирәк.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бу җиргә һәркемне аермыйча коткару өчен килгән Коткаручы.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 өчен кешеләр Заккайны нәфрәт иттеләр?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булган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начальнигы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салым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коллекционер.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Гайсәгә яхшы ышанган.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күп дога кылды.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 чибәр иде.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Чөнки ул төп салым җыючы иде.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Чөнки Адәм Улы югалганны эзләргә һәм сакларга килде.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t">
                <a:solidFill>
                  <a:schemeClr val="tx1">
                    <a:lumMod val="50000"/>
                    <a:lumOff val="50000"/>
                  </a:schemeClr>
                </a:solidFill>
              </a:rPr>
              <a:t>78 Алла сүзе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400"/>
              <a:t>Кыя өстендә төзелгән йорт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"Шуңа күрә минем бу сүзләремне ишеткән һәм аларны тормышка ашырган һәркем үз йортын таш өстенә салган акыллы кешегә охшаган.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йорт салучы ике кешенең хикәясен сөйләде.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"Алла, әтиең сине һәрвакыт көтә."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Аларның берсе өен ком өстендә, икенчесе кыя өстендә төзергә булды.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Икесе дә йорт салу өчен бик тырыштылар. Ике йорт та зур аермасыз тышкы яктан көчле күренде.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Көчле яңгыр су баскач, ком өстендә салынган йорт юылды. Ләкин кыя өстендә салынган йорт нык торды.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"Минем сүзләремне ишеткән һәм аларны тормышка ашыручы һәркем үз йортын таш өстенә салган акыллы кешегә охшаган."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"Минем сүзләремне ишеткән һәм аларны тормышка ашыручы һәркем үз йортын таш өстенә салган акыллы кешегә охшаган."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Сез Аллаһының һәр сүзен тормышка ашырасызмы?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Әйдәгез, Алла Сүзенә буйсынучы акыллы кешеләр булыйк.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сүзгә буйсынучыларга ошый.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Ком өстендә салынган йорт кайчан җимерелгән?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 төзелгәч,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Sun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Кояш балкып торганда,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Өйгә күп кеше килгәч,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Күп яңгыр яуганда һәм су басканда,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Күп яңгыр яуганда һәм су басканда,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"Шуңа күрә минем бу сүзләремне ишеткән һәм аларны тормышка ашырган һәркем үз йортын таш өстенә салган акыллы кешегә охшаган.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Биш акыллы кыз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"Шуңа күрә уяу булыгыз, чөнки сез көнне дә, сәгатьне дә белмисез."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тормышыбызда күп гөнаһ эшлибез.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 Аллага каршы гөнаһ эшләгән өчен үзебезне гаепле хис итәбез.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Алла безне гөнаһларыбыз өчен һәрвакыт кичерде.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Гайсә безнең барлык гөнаһларыбызны үз өстенә алды.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моңа ышанырга һәм рәхмәт һәм шатлык белән Аллага барырга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Туй мәҗлесенә әзерләнгән ун гыйффәтле кыз бар иде. Биш акыллы кыз лампаларны җитәрлек май белән әзерләде, калган бишесе 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Төнлә, кияү соңга калгач, ун гыйффәтле кыз йоклап китте.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"Кияү монда!" Кызлар ашыгып тордылар. Enoughәм җитәрлек май әзерләмәгән биш гыйффәтле кызның утлары сүнде.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"Безгә май бирегез." "Әгәр без сезгә май бирсәк, без дә май бетергә мөмкин. Бар, май ал.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биш акылсыз кыз май алырга барганда, бәйрәмгә ишек ябылды. Ахырда, биш акылсыз кызга мәҗлескә барырга рөхсәт ителмәде.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 хикәя, Гайсә безгә кайткан көнне ничек көтәргә кирәклеген әйтә.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Беркем дә белми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кайчан киләчәк.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биш акыллы гыйффәтле кыз кебек, без һәрвакыт уянырга һәм Гайсәне әзер йөрәк белән көтәргә тиеш.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бу җиргә беркем дә белмәгәч кире кайтырга сүз бирде.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Акылсыз биш кыз нәрсә әзерләмәгән?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бүләк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"Шуңа күрә уяу булыгыз, чөнки сез көнне дә, сәгатьне дә белмисез."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Талантлар турындагы гыйбрәтле хикәя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 һәрвакыт ярата һәм көтә.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"Хуҗасы җавап бирде:" Яхшы, яхшы һәм тугры хезмәтче! Сез берничә нәрсә белән тугры булдыгыз; мин сезне күп нәрсә өчен җаваплы итәрмен. Килегез һәм хуҗагызның бәхетен бүлешегез!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Кеше чит илгә барганда үз хезмәтчеләренә акча ышанып тапшырган. Ул беренче хезмәтчесенә биш талант, икесе икенчесенә, берсе өченчесенә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талант һәм ике талант алган хезмәтче берьюлы барып, акчаларын эшкә урнаштырды һәм икеләтә артты. Ләкин, 1 талант алган кеше чыгып, тишек казып, хуҗасының акчасын яшерде.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Хуҗа кайтып, алар белән исәп-хисап ясагач, беренче хезмәтче тагын биш талант, икенчесе тагын ике.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бер талант алган хезмәтче берни дә алмады. “Остаз, син миңа бер талант бирдең. Алайса мин ничек күбрәк акча эшли алам?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Хуҗасының ачуы чыккан. “Сез минем акчамны банкирларга салырга тиеш идегез, мин аны процент белән кире кайтарыр идем. Син кирәксез хезмәтче, минем өемнән чык!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 талантлар турындагы гыйбрәтле хикәядән ялкауланмаска өнди.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күпме алганнан мөһимрәк нәрсә бар.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Иң мөһиме - булганны тугры кулланып, Алла даны өчен тормыш алып бару.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барыбыз да андый тормыш белән яшәргә тиеш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мактауга лаек.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хуҗабыз, ул безнең тормышыбызны бәяли һәм безгә тиешенчә бүләк бирә.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Хуҗа еракларга барганда хезмәтчеләргә нәрсә ышанып тапшырган?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кибет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/>
              <a:t>"Хуҗасы җавап бирде:" Яхшы, яхшы һәм тугры хезмәтче! Сез берничә нәрсә белән тугры булдыгыз; мин сезне күп нәрсә өчен җаваплы итәрмен. Килегез һәм хуҗагызның бәхетен бүлешегез!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